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7" r:id="rId2"/>
    <p:sldId id="256" r:id="rId3"/>
    <p:sldId id="259" r:id="rId4"/>
    <p:sldId id="258" r:id="rId5"/>
    <p:sldId id="261" r:id="rId6"/>
    <p:sldId id="260" r:id="rId7"/>
    <p:sldId id="262" r:id="rId8"/>
    <p:sldId id="263" r:id="rId9"/>
    <p:sldId id="265" r:id="rId10"/>
  </p:sldIdLst>
  <p:sldSz cx="9144000" cy="6858000" type="screen4x3"/>
  <p:notesSz cx="10020300" cy="68881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675851" y="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463BD1EE-D31D-40FB-998E-E19F60679042}" type="datetimeFigureOut">
              <a:rPr lang="fr-FR" smtClean="0"/>
              <a:t>19/02/2013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54256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675851" y="654256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AF952EB8-1060-49E6-AE80-B895B59932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0844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D80D-455A-4790-9F6F-ACC765CEDBAF}" type="datetimeFigureOut">
              <a:rPr lang="fr-FR" smtClean="0"/>
              <a:t>19/02/2013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0A37-F683-4E5A-9140-50F08BFD3E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078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D80D-455A-4790-9F6F-ACC765CEDBAF}" type="datetimeFigureOut">
              <a:rPr lang="fr-FR" smtClean="0"/>
              <a:t>19/02/2013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0A37-F683-4E5A-9140-50F08BFD3E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7716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D80D-455A-4790-9F6F-ACC765CEDBAF}" type="datetimeFigureOut">
              <a:rPr lang="fr-FR" smtClean="0"/>
              <a:t>19/02/2013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0A37-F683-4E5A-9140-50F08BFD3E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393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D80D-455A-4790-9F6F-ACC765CEDBAF}" type="datetimeFigureOut">
              <a:rPr lang="fr-FR" smtClean="0"/>
              <a:t>19/02/2013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0A37-F683-4E5A-9140-50F08BFD3E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1377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D80D-455A-4790-9F6F-ACC765CEDBAF}" type="datetimeFigureOut">
              <a:rPr lang="fr-FR" smtClean="0"/>
              <a:t>19/02/2013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0A37-F683-4E5A-9140-50F08BFD3E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63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D80D-455A-4790-9F6F-ACC765CEDBAF}" type="datetimeFigureOut">
              <a:rPr lang="fr-FR" smtClean="0"/>
              <a:t>19/02/2013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0A37-F683-4E5A-9140-50F08BFD3E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5704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D80D-455A-4790-9F6F-ACC765CEDBAF}" type="datetimeFigureOut">
              <a:rPr lang="fr-FR" smtClean="0"/>
              <a:t>19/02/2013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0A37-F683-4E5A-9140-50F08BFD3E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0025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D80D-455A-4790-9F6F-ACC765CEDBAF}" type="datetimeFigureOut">
              <a:rPr lang="fr-FR" smtClean="0"/>
              <a:t>19/02/2013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0A37-F683-4E5A-9140-50F08BFD3E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6047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D80D-455A-4790-9F6F-ACC765CEDBAF}" type="datetimeFigureOut">
              <a:rPr lang="fr-FR" smtClean="0"/>
              <a:t>19/02/2013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0A37-F683-4E5A-9140-50F08BFD3E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5565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D80D-455A-4790-9F6F-ACC765CEDBAF}" type="datetimeFigureOut">
              <a:rPr lang="fr-FR" smtClean="0"/>
              <a:t>19/02/2013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0A37-F683-4E5A-9140-50F08BFD3E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9453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D80D-455A-4790-9F6F-ACC765CEDBAF}" type="datetimeFigureOut">
              <a:rPr lang="fr-FR" smtClean="0"/>
              <a:t>19/02/2013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00A37-F683-4E5A-9140-50F08BFD3E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7368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9D80D-455A-4790-9F6F-ACC765CEDBAF}" type="datetimeFigureOut">
              <a:rPr lang="fr-FR" smtClean="0"/>
              <a:t>19/02/2013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00A37-F683-4E5A-9140-50F08BFD3E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0793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Progression%203&#232;me.pd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correction.pdf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rierivoire.fr/" TargetMode="External"/><Relationship Id="rId2" Type="http://schemas.openxmlformats.org/officeDocument/2006/relationships/hyperlink" Target="http://edition.crdp-nantes.fr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5576" y="580575"/>
            <a:ext cx="7272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sz="3200" b="1" dirty="0" smtClean="0"/>
              <a:t>Une expérience de travail en ilots bonifiés en mathématiques au collège</a:t>
            </a:r>
            <a:endParaRPr lang="fr-FR" sz="3200" b="1" dirty="0"/>
          </a:p>
        </p:txBody>
      </p:sp>
      <p:sp>
        <p:nvSpPr>
          <p:cNvPr id="6" name="Rectangle 5"/>
          <p:cNvSpPr/>
          <p:nvPr/>
        </p:nvSpPr>
        <p:spPr>
          <a:xfrm>
            <a:off x="611560" y="1844824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sz="2400" dirty="0" smtClean="0"/>
              <a:t>Contexte général</a:t>
            </a: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sz="2400" dirty="0" smtClean="0"/>
              <a:t>La </a:t>
            </a:r>
            <a:r>
              <a:rPr lang="fr-FR" sz="2400" dirty="0"/>
              <a:t>méthode </a:t>
            </a:r>
            <a:endParaRPr lang="fr-FR" sz="2400" dirty="0" smtClean="0"/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sz="2400" dirty="0" smtClean="0"/>
              <a:t>La </a:t>
            </a:r>
            <a:r>
              <a:rPr lang="fr-FR" sz="2400" dirty="0"/>
              <a:t>mise en </a:t>
            </a:r>
            <a:r>
              <a:rPr lang="fr-FR" sz="2400" dirty="0" smtClean="0"/>
              <a:t>place</a:t>
            </a:r>
            <a:endParaRPr lang="fr-FR" sz="2400" dirty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sz="2400" dirty="0" smtClean="0"/>
              <a:t>Ce </a:t>
            </a:r>
            <a:r>
              <a:rPr lang="fr-FR" sz="2400" dirty="0"/>
              <a:t>qui a été fait, ce qui </a:t>
            </a:r>
            <a:r>
              <a:rPr lang="fr-FR" sz="2400" dirty="0" smtClean="0"/>
              <a:t>a bien marché</a:t>
            </a:r>
            <a:endParaRPr lang="fr-FR" sz="2400" dirty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sz="2400" dirty="0" smtClean="0"/>
              <a:t>Ce </a:t>
            </a:r>
            <a:r>
              <a:rPr lang="fr-FR" sz="2400" dirty="0"/>
              <a:t>qui a été fait, ce qui </a:t>
            </a:r>
            <a:r>
              <a:rPr lang="fr-FR" sz="2400" dirty="0" smtClean="0"/>
              <a:t>a moins bien marché ou </a:t>
            </a:r>
            <a:r>
              <a:rPr lang="fr-FR" sz="2400" dirty="0"/>
              <a:t>pas du </a:t>
            </a:r>
            <a:r>
              <a:rPr lang="fr-FR" sz="2400" dirty="0" smtClean="0"/>
              <a:t>tout</a:t>
            </a:r>
            <a:endParaRPr lang="fr-FR" sz="2400" dirty="0"/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sz="2400" dirty="0"/>
              <a:t>Un bilan dans nos pratiques</a:t>
            </a: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sz="2400" dirty="0"/>
              <a:t>Les perspectives</a:t>
            </a: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sz="2400" dirty="0"/>
              <a:t>Des références</a:t>
            </a:r>
          </a:p>
        </p:txBody>
      </p:sp>
    </p:spTree>
    <p:extLst>
      <p:ext uri="{BB962C8B-B14F-4D97-AF65-F5344CB8AC3E}">
        <p14:creationId xmlns:p14="http://schemas.microsoft.com/office/powerpoint/2010/main" val="406136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0728"/>
            <a:ext cx="7518226" cy="519693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915816" y="7849"/>
            <a:ext cx="31146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400" dirty="0" smtClean="0"/>
              <a:t>Le collège </a:t>
            </a:r>
            <a:endParaRPr lang="fr-FR" sz="5400" dirty="0"/>
          </a:p>
        </p:txBody>
      </p:sp>
      <p:sp>
        <p:nvSpPr>
          <p:cNvPr id="4" name="ZoneTexte 3"/>
          <p:cNvSpPr txBox="1"/>
          <p:nvPr/>
        </p:nvSpPr>
        <p:spPr>
          <a:xfrm>
            <a:off x="2627784" y="4438453"/>
            <a:ext cx="387804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dirty="0" smtClean="0"/>
              <a:t>Jean Rostand</a:t>
            </a:r>
          </a:p>
          <a:p>
            <a:pPr algn="ctr"/>
            <a:r>
              <a:rPr lang="fr-FR" sz="5400" dirty="0" smtClean="0"/>
              <a:t>Trélazé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33987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456736" y="2626934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/>
              <a:t>500 élèves</a:t>
            </a:r>
            <a:endParaRPr lang="fr-FR" sz="3200" dirty="0"/>
          </a:p>
        </p:txBody>
      </p:sp>
      <p:sp>
        <p:nvSpPr>
          <p:cNvPr id="5" name="ZoneTexte 4"/>
          <p:cNvSpPr txBox="1"/>
          <p:nvPr/>
        </p:nvSpPr>
        <p:spPr>
          <a:xfrm>
            <a:off x="456736" y="3370637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/>
              <a:t>40 enseignants</a:t>
            </a:r>
            <a:endParaRPr lang="fr-FR" sz="3200" dirty="0"/>
          </a:p>
        </p:txBody>
      </p:sp>
      <p:sp>
        <p:nvSpPr>
          <p:cNvPr id="6" name="ZoneTexte 5"/>
          <p:cNvSpPr txBox="1"/>
          <p:nvPr/>
        </p:nvSpPr>
        <p:spPr>
          <a:xfrm>
            <a:off x="456736" y="4199943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/>
              <a:t>20 classes</a:t>
            </a:r>
            <a:endParaRPr lang="fr-FR" sz="3200" dirty="0"/>
          </a:p>
        </p:txBody>
      </p:sp>
      <p:sp>
        <p:nvSpPr>
          <p:cNvPr id="7" name="ZoneTexte 6"/>
          <p:cNvSpPr txBox="1"/>
          <p:nvPr/>
        </p:nvSpPr>
        <p:spPr>
          <a:xfrm>
            <a:off x="456736" y="5478510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/>
              <a:t>4 enseignants en mathématiques</a:t>
            </a:r>
            <a:endParaRPr lang="fr-FR" sz="3200" dirty="0"/>
          </a:p>
        </p:txBody>
      </p:sp>
      <p:sp>
        <p:nvSpPr>
          <p:cNvPr id="8" name="ZoneTexte 7"/>
          <p:cNvSpPr txBox="1"/>
          <p:nvPr/>
        </p:nvSpPr>
        <p:spPr>
          <a:xfrm>
            <a:off x="456736" y="1628800"/>
            <a:ext cx="3454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smtClean="0"/>
              <a:t>Quelques nombres:</a:t>
            </a:r>
            <a:endParaRPr lang="fr-FR" sz="3200" dirty="0"/>
          </a:p>
        </p:txBody>
      </p:sp>
      <p:sp>
        <p:nvSpPr>
          <p:cNvPr id="9" name="Rectangle 8"/>
          <p:cNvSpPr/>
          <p:nvPr/>
        </p:nvSpPr>
        <p:spPr>
          <a:xfrm>
            <a:off x="2771800" y="332655"/>
            <a:ext cx="414427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4400" b="1" dirty="0"/>
              <a:t>Contexte général</a:t>
            </a:r>
          </a:p>
        </p:txBody>
      </p:sp>
    </p:spTree>
    <p:extLst>
      <p:ext uri="{BB962C8B-B14F-4D97-AF65-F5344CB8AC3E}">
        <p14:creationId xmlns:p14="http://schemas.microsoft.com/office/powerpoint/2010/main" val="428724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27784" y="260648"/>
            <a:ext cx="363920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5400" b="1" dirty="0"/>
              <a:t>La méthode</a:t>
            </a:r>
            <a:r>
              <a:rPr lang="fr-FR" b="1" dirty="0"/>
              <a:t> 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251520" y="1340542"/>
            <a:ext cx="889248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/>
              <a:t>Le travail en îlots </a:t>
            </a:r>
            <a:r>
              <a:rPr lang="fr-FR" sz="3200" b="1" dirty="0" smtClean="0"/>
              <a:t>bonifiés</a:t>
            </a:r>
            <a:r>
              <a:rPr lang="fr-FR" sz="3200" dirty="0" smtClean="0"/>
              <a:t>:</a:t>
            </a:r>
          </a:p>
          <a:p>
            <a:endParaRPr lang="fr-FR" sz="3200" dirty="0" smtClean="0"/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Marie Rivoire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Un travail en groupe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Des équipes qui se choisissent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Des temps de travail individuels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/>
              <a:t>Des temps de travail </a:t>
            </a:r>
            <a:r>
              <a:rPr lang="fr-FR" sz="3200" dirty="0" smtClean="0"/>
              <a:t>collectifs</a:t>
            </a:r>
            <a:endParaRPr lang="fr-FR" sz="3200" dirty="0"/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Une note de groupe évolutive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318979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27784" y="260648"/>
            <a:ext cx="49407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5400" b="1" dirty="0"/>
              <a:t>La </a:t>
            </a:r>
            <a:r>
              <a:rPr lang="fr-FR" sz="5400" b="1" dirty="0" smtClean="0"/>
              <a:t>mise en place</a:t>
            </a:r>
            <a:r>
              <a:rPr lang="fr-FR" b="1" dirty="0"/>
              <a:t> 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07504" y="1556792"/>
            <a:ext cx="889248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L’organisation de la salle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L’adaptation à ma pratique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Un premier essai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Une généralisation rapide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i="1" dirty="0"/>
              <a:t>« Des Maths ensemble et pour chacun » </a:t>
            </a:r>
            <a:r>
              <a:rPr lang="fr-FR" sz="3200" dirty="0"/>
              <a:t>de  Philippe </a:t>
            </a:r>
            <a:r>
              <a:rPr lang="fr-FR" sz="3200" dirty="0" err="1"/>
              <a:t>Rouquès</a:t>
            </a:r>
            <a:r>
              <a:rPr lang="fr-FR" sz="3200" dirty="0"/>
              <a:t> et Hélène </a:t>
            </a:r>
            <a:r>
              <a:rPr lang="fr-FR" sz="3200" dirty="0" err="1"/>
              <a:t>Staïner</a:t>
            </a:r>
            <a:r>
              <a:rPr lang="fr-FR" sz="3200" dirty="0"/>
              <a:t> 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Une progression spiralée, multi-séquentielle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1600" dirty="0" smtClean="0">
                <a:hlinkClick r:id="rId2" action="ppaction://hlinkfile"/>
              </a:rPr>
              <a:t>Progression 3ème.pdf</a:t>
            </a:r>
            <a:endParaRPr lang="fr-FR" sz="1600" dirty="0" smtClean="0"/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Le cahier de bord, le cahier de recherches et le cahier de résumés de cours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33893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88640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400" dirty="0"/>
              <a:t>Ce qui a été fait, </a:t>
            </a:r>
            <a:endParaRPr lang="fr-FR" sz="5400" dirty="0" smtClean="0"/>
          </a:p>
          <a:p>
            <a:pPr algn="r"/>
            <a:r>
              <a:rPr lang="fr-FR" sz="5400" dirty="0" smtClean="0"/>
              <a:t>ce </a:t>
            </a:r>
            <a:r>
              <a:rPr lang="fr-FR" sz="5400" dirty="0"/>
              <a:t>qui </a:t>
            </a:r>
            <a:r>
              <a:rPr lang="fr-FR" sz="5400" dirty="0" smtClean="0"/>
              <a:t>a bien fonctionné  </a:t>
            </a:r>
            <a:r>
              <a:rPr lang="fr-FR" sz="5400" dirty="0"/>
              <a:t> 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504" y="2536617"/>
            <a:ext cx="8892480" cy="337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Des additions de relatifs en 5</a:t>
            </a:r>
            <a:r>
              <a:rPr lang="fr-FR" sz="3200" baseline="30000" dirty="0" smtClean="0"/>
              <a:t>ème</a:t>
            </a:r>
            <a:endParaRPr lang="fr-FR" sz="3200" dirty="0" smtClean="0"/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Des corrections de devoirs en </a:t>
            </a:r>
            <a:r>
              <a:rPr lang="fr-FR" sz="3200" dirty="0" smtClean="0"/>
              <a:t>3</a:t>
            </a:r>
            <a:r>
              <a:rPr lang="fr-FR" sz="3200" baseline="30000" dirty="0" smtClean="0"/>
              <a:t>ème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baseline="30000" dirty="0" smtClean="0">
                <a:hlinkClick r:id="rId2" action="ppaction://hlinkfile"/>
              </a:rPr>
              <a:t>correction.pdf</a:t>
            </a:r>
            <a:endParaRPr lang="fr-FR" sz="3200" baseline="30000" dirty="0" smtClean="0"/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Des </a:t>
            </a:r>
            <a:r>
              <a:rPr lang="fr-FR" sz="3200" dirty="0" smtClean="0"/>
              <a:t>devoirs à la maison coopératifs en </a:t>
            </a:r>
            <a:r>
              <a:rPr lang="fr-FR" sz="3200" dirty="0" smtClean="0"/>
              <a:t>3</a:t>
            </a:r>
            <a:r>
              <a:rPr lang="fr-FR" sz="3200" baseline="30000" dirty="0" smtClean="0"/>
              <a:t>ème</a:t>
            </a:r>
            <a:endParaRPr lang="fr-FR" sz="3200" dirty="0" smtClean="0"/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Les squelettes de cube en 4</a:t>
            </a:r>
            <a:r>
              <a:rPr lang="fr-FR" sz="3200" baseline="30000" dirty="0" smtClean="0"/>
              <a:t>ème</a:t>
            </a:r>
            <a:endParaRPr lang="fr-FR" sz="3200" dirty="0" smtClean="0"/>
          </a:p>
          <a:p>
            <a:endParaRPr lang="fr-FR" sz="3200" dirty="0" smtClean="0"/>
          </a:p>
          <a:p>
            <a:pPr marL="571500" indent="-571500">
              <a:buFont typeface="Arial" pitchFamily="34" charset="0"/>
              <a:buChar char="•"/>
            </a:pP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31569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88640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400" dirty="0"/>
              <a:t>Ce qui a été fait, </a:t>
            </a:r>
            <a:endParaRPr lang="fr-FR" sz="5400" dirty="0" smtClean="0"/>
          </a:p>
          <a:p>
            <a:pPr algn="r"/>
            <a:r>
              <a:rPr lang="fr-FR" sz="5400" dirty="0" smtClean="0"/>
              <a:t>ce </a:t>
            </a:r>
            <a:r>
              <a:rPr lang="fr-FR" sz="5400" dirty="0"/>
              <a:t>qui </a:t>
            </a:r>
            <a:r>
              <a:rPr lang="fr-FR" sz="5400" dirty="0" smtClean="0"/>
              <a:t>a moins bien marché  </a:t>
            </a:r>
            <a:r>
              <a:rPr lang="fr-FR" sz="5400" dirty="0"/>
              <a:t> 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504" y="2536617"/>
            <a:ext cx="88924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Des élèves qui n’ont pas envie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Des groupes qui fonctionnent moins bien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Une activité mal ficelée</a:t>
            </a:r>
          </a:p>
          <a:p>
            <a:endParaRPr lang="fr-FR" sz="3200" dirty="0" smtClean="0"/>
          </a:p>
          <a:p>
            <a:pPr marL="571500" indent="-571500">
              <a:buFont typeface="Arial" pitchFamily="34" charset="0"/>
              <a:buChar char="•"/>
            </a:pP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57099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88640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400" dirty="0" smtClean="0"/>
              <a:t>Un bilan dans nos pratiques </a:t>
            </a:r>
            <a:r>
              <a:rPr lang="fr-FR" sz="5400" dirty="0"/>
              <a:t> 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286214" y="2536617"/>
            <a:ext cx="8892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Des élèves qui osent plus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Du réel travail d’équipe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fr-FR" sz="3200" dirty="0" smtClean="0"/>
              <a:t>Les évaluations de base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04682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88640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400" dirty="0" smtClean="0"/>
              <a:t>Des références</a:t>
            </a:r>
            <a:endParaRPr lang="fr-FR" sz="5400" dirty="0"/>
          </a:p>
        </p:txBody>
      </p:sp>
      <p:sp>
        <p:nvSpPr>
          <p:cNvPr id="5" name="ZoneTexte 4"/>
          <p:cNvSpPr txBox="1"/>
          <p:nvPr/>
        </p:nvSpPr>
        <p:spPr>
          <a:xfrm>
            <a:off x="281123" y="1412776"/>
            <a:ext cx="889248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i="1" dirty="0" smtClean="0"/>
              <a:t>«</a:t>
            </a:r>
            <a:r>
              <a:rPr lang="fr-FR" sz="3200" i="1" dirty="0"/>
              <a:t> Des maths ensemble et pour chacun »</a:t>
            </a:r>
            <a:r>
              <a:rPr lang="fr-FR" sz="3200" dirty="0"/>
              <a:t> 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>Philippe </a:t>
            </a:r>
            <a:r>
              <a:rPr lang="fr-FR" sz="3200" dirty="0" err="1"/>
              <a:t>Rouquès</a:t>
            </a:r>
            <a:r>
              <a:rPr lang="fr-FR" sz="3200" dirty="0"/>
              <a:t> et Hélène </a:t>
            </a:r>
            <a:r>
              <a:rPr lang="fr-FR" sz="3200" dirty="0" err="1"/>
              <a:t>Staïner</a:t>
            </a:r>
            <a:r>
              <a:rPr lang="fr-FR" sz="2000" dirty="0"/>
              <a:t> </a:t>
            </a:r>
          </a:p>
          <a:p>
            <a:r>
              <a:rPr lang="fr-FR" sz="2000" dirty="0" smtClean="0"/>
              <a:t>2 </a:t>
            </a:r>
            <a:r>
              <a:rPr lang="fr-FR" sz="2000" dirty="0"/>
              <a:t>niveaux en 5</a:t>
            </a:r>
            <a:r>
              <a:rPr lang="fr-FR" sz="2000" baseline="30000" dirty="0"/>
              <a:t>ème</a:t>
            </a:r>
            <a:r>
              <a:rPr lang="fr-FR" sz="2000" dirty="0"/>
              <a:t> et en </a:t>
            </a:r>
            <a:r>
              <a:rPr lang="fr-FR" sz="2000" dirty="0" smtClean="0"/>
              <a:t>4</a:t>
            </a:r>
            <a:r>
              <a:rPr lang="fr-FR" sz="2000" baseline="30000" dirty="0" smtClean="0"/>
              <a:t>ème</a:t>
            </a:r>
            <a:r>
              <a:rPr lang="fr-FR" sz="2000" dirty="0" smtClean="0"/>
              <a:t>: </a:t>
            </a:r>
            <a:r>
              <a:rPr lang="fr-FR" sz="2000" u="sng" dirty="0">
                <a:hlinkClick r:id="rId2"/>
              </a:rPr>
              <a:t>http://edition.crdp-nantes.fr</a:t>
            </a:r>
            <a:r>
              <a:rPr lang="fr-FR" sz="2000" u="sng" dirty="0" smtClean="0">
                <a:hlinkClick r:id="rId2"/>
              </a:rPr>
              <a:t>/</a:t>
            </a:r>
            <a:r>
              <a:rPr lang="fr-FR" sz="2000" u="sng" dirty="0" smtClean="0"/>
              <a:t/>
            </a:r>
            <a:br>
              <a:rPr lang="fr-FR" sz="2000" u="sng" dirty="0" smtClean="0"/>
            </a:br>
            <a:r>
              <a:rPr lang="fr-FR" sz="2000" u="sng" dirty="0" smtClean="0"/>
              <a:t/>
            </a:r>
            <a:br>
              <a:rPr lang="fr-FR" sz="2000" u="sng" dirty="0" smtClean="0"/>
            </a:br>
            <a:r>
              <a:rPr lang="fr-FR" sz="2000" u="sng" dirty="0" smtClean="0"/>
              <a:t/>
            </a:r>
            <a:br>
              <a:rPr lang="fr-FR" sz="2000" u="sng" dirty="0" smtClean="0"/>
            </a:br>
            <a:endParaRPr lang="fr-FR" sz="2000" u="sng" dirty="0" smtClean="0"/>
          </a:p>
          <a:p>
            <a:r>
              <a:rPr lang="fr-FR" sz="3200" dirty="0" smtClean="0"/>
              <a:t>«</a:t>
            </a:r>
            <a:r>
              <a:rPr lang="fr-FR" sz="3200" dirty="0"/>
              <a:t> </a:t>
            </a:r>
            <a:r>
              <a:rPr lang="fr-FR" sz="3200" i="1" dirty="0"/>
              <a:t>Travailler en îlots bonifiés pour une meilleure réussite de tous</a:t>
            </a:r>
            <a:r>
              <a:rPr lang="fr-FR" sz="3200" dirty="0"/>
              <a:t> » 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>Marie </a:t>
            </a:r>
            <a:r>
              <a:rPr lang="fr-FR" sz="3200" dirty="0"/>
              <a:t>Rivoire </a:t>
            </a:r>
            <a:endParaRPr lang="fr-FR" sz="3200" dirty="0" smtClean="0"/>
          </a:p>
          <a:p>
            <a:r>
              <a:rPr lang="fr-FR" sz="3200" dirty="0" smtClean="0"/>
              <a:t> </a:t>
            </a:r>
            <a:r>
              <a:rPr lang="fr-FR" sz="2000" u="sng" dirty="0" smtClean="0">
                <a:hlinkClick r:id="rId3"/>
              </a:rPr>
              <a:t>http</a:t>
            </a:r>
            <a:r>
              <a:rPr lang="fr-FR" sz="2000" u="sng" dirty="0">
                <a:hlinkClick r:id="rId3"/>
              </a:rPr>
              <a:t>://www.marierivoire.fr/</a:t>
            </a:r>
            <a:endParaRPr lang="fr-FR" sz="2000" dirty="0"/>
          </a:p>
        </p:txBody>
      </p:sp>
      <p:pic>
        <p:nvPicPr>
          <p:cNvPr id="1026" name="Picture 2" descr="Des maths ensemble et pour chacun - 5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288" y="1052736"/>
            <a:ext cx="1666875" cy="221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ravailler en ilots bonifié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653" y="4149080"/>
            <a:ext cx="1296144" cy="221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7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175</Words>
  <Application>Microsoft Office PowerPoint</Application>
  <PresentationFormat>Affichage à l'écran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Home</dc:creator>
  <cp:lastModifiedBy>Home</cp:lastModifiedBy>
  <cp:revision>17</cp:revision>
  <cp:lastPrinted>2013-02-17T16:14:40Z</cp:lastPrinted>
  <dcterms:created xsi:type="dcterms:W3CDTF">2013-02-08T11:28:33Z</dcterms:created>
  <dcterms:modified xsi:type="dcterms:W3CDTF">2013-02-19T17:46:18Z</dcterms:modified>
</cp:coreProperties>
</file>